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021" autoAdjust="0"/>
  </p:normalViewPr>
  <p:slideViewPr>
    <p:cSldViewPr>
      <p:cViewPr varScale="1">
        <p:scale>
          <a:sx n="80" d="100"/>
          <a:sy n="80" d="100"/>
        </p:scale>
        <p:origin x="-96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49DF5-17F5-48D7-BDED-CFC4197FFFAE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B9225-72C0-4029-84F3-379790429C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Utiliser cet</a:t>
            </a:r>
            <a:r>
              <a:rPr lang="fr-FR" baseline="0" dirty="0" smtClean="0"/>
              <a:t> espace afin de noter le commentaire de chaque diapo et donc les phrases ou mots clés de votre exposé.</a:t>
            </a:r>
          </a:p>
          <a:p>
            <a:endParaRPr lang="fr-FR" baseline="0" dirty="0" smtClean="0"/>
          </a:p>
          <a:p>
            <a:r>
              <a:rPr lang="fr-FR" baseline="0" dirty="0" smtClean="0"/>
              <a:t>Ce qui est écrit ici ne peut être vu lors de l’exposé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B9225-72C0-4029-84F3-379790429C4D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9C321-8765-4D37-B4DD-A69206E9C79A}" type="datetimeFigureOut">
              <a:rPr lang="fr-FR" smtClean="0"/>
              <a:pPr/>
              <a:t>23/08/2013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B7F06-D5A5-4FE4-B204-8BB32C0A16B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Ventilateur sans pâle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39552" y="836712"/>
            <a:ext cx="405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NOM et prénom des membres du groupe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Conseils de 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000" dirty="0" smtClean="0"/>
              <a:t>1 diapo = environ 1min d’oral</a:t>
            </a:r>
          </a:p>
          <a:p>
            <a:r>
              <a:rPr lang="fr-FR" sz="2000" dirty="0" smtClean="0"/>
              <a:t>Peu de texte sur chaque diapo. Surtout pas de phrases complètes</a:t>
            </a:r>
          </a:p>
          <a:p>
            <a:r>
              <a:rPr lang="fr-FR" sz="2000" dirty="0" smtClean="0"/>
              <a:t>La zone commentaire en bas est là pour réfléchir au texte à prononcer.</a:t>
            </a:r>
          </a:p>
          <a:p>
            <a:r>
              <a:rPr lang="fr-FR" sz="2000" dirty="0" smtClean="0"/>
              <a:t>Limiter les effets visuels (texte qui tourne, image clignotante…)</a:t>
            </a:r>
          </a:p>
          <a:p>
            <a:endParaRPr lang="fr-FR" sz="2000" dirty="0"/>
          </a:p>
          <a:p>
            <a:r>
              <a:rPr lang="fr-FR" sz="2000" dirty="0" smtClean="0"/>
              <a:t>A vous de rendre ce diaporama agréable à regarder</a:t>
            </a:r>
          </a:p>
          <a:p>
            <a:endParaRPr lang="fr-FR" sz="2000" dirty="0"/>
          </a:p>
          <a:p>
            <a:endParaRPr lang="fr-FR" sz="2000" dirty="0" smtClean="0"/>
          </a:p>
          <a:p>
            <a:endParaRPr lang="fr-FR" sz="2000" dirty="0"/>
          </a:p>
          <a:p>
            <a:endParaRPr lang="fr-FR" sz="2000" dirty="0" smtClean="0"/>
          </a:p>
          <a:p>
            <a:endParaRPr lang="fr-FR" sz="2000" dirty="0"/>
          </a:p>
          <a:p>
            <a:endParaRPr lang="fr-FR" sz="2000" dirty="0" smtClean="0"/>
          </a:p>
          <a:p>
            <a:r>
              <a:rPr lang="fr-FR" sz="2000" dirty="0" smtClean="0"/>
              <a:t>Supprimer cette diapo lorsque votre diaporama est terminé.</a:t>
            </a:r>
            <a:endParaRPr lang="fr-FR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l’exposé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Recherche de brevet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Lecture du brevet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Le produit</a:t>
            </a:r>
          </a:p>
          <a:p>
            <a:pPr>
              <a:buNone/>
            </a:pPr>
            <a:r>
              <a:rPr lang="fr-FR" dirty="0" smtClean="0"/>
              <a:t>Conclusion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 de brevet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Liste non exhaustive des mots clés</a:t>
            </a:r>
          </a:p>
          <a:p>
            <a:r>
              <a:rPr lang="fr-FR" sz="2000" dirty="0" smtClean="0"/>
              <a:t>Info obtenues (</a:t>
            </a:r>
            <a:r>
              <a:rPr lang="fr-FR" sz="2000" dirty="0" err="1" smtClean="0"/>
              <a:t>nbre</a:t>
            </a:r>
            <a:r>
              <a:rPr lang="fr-FR" sz="2000" dirty="0" smtClean="0"/>
              <a:t> de brevet, titre des plus pertinent…) pour les brevets français</a:t>
            </a:r>
          </a:p>
          <a:p>
            <a:r>
              <a:rPr lang="fr-FR" sz="2000" dirty="0" smtClean="0"/>
              <a:t>Info obtenues (</a:t>
            </a:r>
            <a:r>
              <a:rPr lang="fr-FR" sz="2000" dirty="0" err="1" smtClean="0"/>
              <a:t>nbre</a:t>
            </a:r>
            <a:r>
              <a:rPr lang="fr-FR" sz="2000" dirty="0" smtClean="0"/>
              <a:t> de brevet, titre des plus pertinent…) pour les brevets internationaux</a:t>
            </a:r>
          </a:p>
          <a:p>
            <a:r>
              <a:rPr lang="fr-FR" sz="2000" dirty="0" smtClean="0"/>
              <a:t>Repère du brevet conservé</a:t>
            </a:r>
          </a:p>
          <a:p>
            <a:r>
              <a:rPr lang="fr-FR" sz="2000" dirty="0" smtClean="0"/>
              <a:t>Des remarques sur comment l’obtenir, la facilité de la recherche…</a:t>
            </a:r>
            <a:endParaRPr lang="fr-FR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Lecture du brevet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Image du brevet retenu</a:t>
            </a:r>
          </a:p>
          <a:p>
            <a:r>
              <a:rPr lang="fr-FR" dirty="0" smtClean="0"/>
              <a:t>Eléments le composant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produit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193</Words>
  <Application>Microsoft Office PowerPoint</Application>
  <PresentationFormat>Affichage à l'écran (4:3)</PresentationFormat>
  <Paragraphs>36</Paragraphs>
  <Slides>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Ventilateur sans pâle</vt:lpstr>
      <vt:lpstr>Conseils de présentation</vt:lpstr>
      <vt:lpstr>Plan de l’exposé</vt:lpstr>
      <vt:lpstr>Recherche de brevet</vt:lpstr>
      <vt:lpstr>Lecture du brevet</vt:lpstr>
      <vt:lpstr>Le produit</vt:lpstr>
    </vt:vector>
  </TitlesOfParts>
  <Company>Education Nationale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Voiture à air comprimé</dc:title>
  <dc:creator>Joliot Curie</dc:creator>
  <cp:lastModifiedBy>Joliot Curie</cp:lastModifiedBy>
  <cp:revision>16</cp:revision>
  <dcterms:created xsi:type="dcterms:W3CDTF">2013-08-22T14:16:43Z</dcterms:created>
  <dcterms:modified xsi:type="dcterms:W3CDTF">2013-08-23T12:35:59Z</dcterms:modified>
</cp:coreProperties>
</file>